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5" r:id="rId4"/>
    <p:sldId id="257" r:id="rId5"/>
    <p:sldId id="261" r:id="rId6"/>
    <p:sldId id="258" r:id="rId7"/>
    <p:sldId id="259" r:id="rId8"/>
    <p:sldId id="260" r:id="rId9"/>
    <p:sldId id="263" r:id="rId10"/>
    <p:sldId id="264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ED4B86-FE7D-4721-9F7C-9567D7715758}" type="datetimeFigureOut">
              <a:rPr lang="sr-Latn-RS" smtClean="0"/>
              <a:t>27.4.2020.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0911AD-D04E-4633-8332-5B4AA39319FB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rmatikaijosponesto.wordpress.com/2019/02/27/%d0%bc%d0%b0%d1%82%d0%b5%d1%80%d0%b8%d1%98%d0%b0%d0%bb-%d0%b7%d0%b0-%d1%82%d1%80%d0%b5%d1%9b%d1%83-%d1%82%d0%b5%d0%bc%d1%83/merenje-i-kontrola-skripta-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Мерење и контрола углова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Обрада и утврђивање у интернет учионици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60032" y="458112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Златица Геров,</a:t>
            </a:r>
          </a:p>
          <a:p>
            <a:r>
              <a:rPr lang="sr-Cyrl-RS" dirty="0" smtClean="0"/>
              <a:t>Техничка школа, Књажевац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88276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Уместо закључка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2400" dirty="0" smtClean="0"/>
              <a:t>Сам резултат теста говори о успешности: 4,16 – ми смо задовољни.</a:t>
            </a:r>
          </a:p>
          <a:p>
            <a:endParaRPr lang="sr-Cyrl-RS" sz="2400" dirty="0"/>
          </a:p>
          <a:p>
            <a:endParaRPr lang="sr-Cyrl-RS" sz="2400" dirty="0" smtClean="0"/>
          </a:p>
          <a:p>
            <a:r>
              <a:rPr lang="sr-Cyrl-RS" sz="2400" dirty="0" smtClean="0"/>
              <a:t>А ви?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26760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Увод </a:t>
            </a:r>
            <a:endParaRPr lang="sr-Latn-R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Шта смо  раније урадили?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Како даље?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Како радимо? Обнављање градива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И настављамо...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Утврђујемо градиво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Провера наученог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dirty="0" smtClean="0"/>
              <a:t>Уместо закључка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8503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Увод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Школа: средња стручна школа</a:t>
            </a:r>
          </a:p>
          <a:p>
            <a:r>
              <a:rPr lang="sr-Cyrl-RS" dirty="0" smtClean="0"/>
              <a:t>Разред: први</a:t>
            </a:r>
          </a:p>
          <a:p>
            <a:r>
              <a:rPr lang="sr-Cyrl-RS" dirty="0" smtClean="0"/>
              <a:t>Подручје рада: машинство и обрада метала</a:t>
            </a:r>
          </a:p>
          <a:p>
            <a:r>
              <a:rPr lang="sr-Cyrl-RS" dirty="0" smtClean="0"/>
              <a:t>Образовни профил: техничар за компјутерско управљање</a:t>
            </a:r>
          </a:p>
          <a:p>
            <a:r>
              <a:rPr lang="sr-Cyrl-RS" dirty="0" smtClean="0"/>
              <a:t>Наставни предмет/и: мерење и контрола квалитета7информатика и рачунарство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746511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шта смо раније урадили</a:t>
            </a: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24207" r="28941" b="9127"/>
          <a:stretch/>
        </p:blipFill>
        <p:spPr bwMode="auto">
          <a:xfrm>
            <a:off x="4644008" y="1124744"/>
            <a:ext cx="4045678" cy="364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1307"/>
            <a:ext cx="4320480" cy="3147801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Обрада новог градива је завршена, треба обновити градиво и припемити се за проверу. Наставни материјал за учење је на </a:t>
            </a:r>
            <a:r>
              <a:rPr lang="sr-Cyrl-RS" sz="2400" dirty="0" smtClean="0">
                <a:hlinkClick r:id="rId3"/>
              </a:rPr>
              <a:t>сајту </a:t>
            </a:r>
            <a:r>
              <a:rPr lang="sr-Latn-RS" sz="2400" dirty="0" smtClean="0"/>
              <a:t> </a:t>
            </a:r>
            <a:r>
              <a:rPr lang="sr-Cyrl-RS" sz="2400" dirty="0" smtClean="0"/>
              <a:t>наставника и у учионици.</a:t>
            </a:r>
          </a:p>
        </p:txBody>
      </p:sp>
    </p:spTree>
    <p:extLst>
      <p:ext uri="{BB962C8B-B14F-4D97-AF65-F5344CB8AC3E}">
        <p14:creationId xmlns:p14="http://schemas.microsoft.com/office/powerpoint/2010/main" val="26977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даље</a:t>
            </a:r>
            <a:r>
              <a:rPr lang="sr-Cyrl-RS" dirty="0" smtClean="0"/>
              <a:t>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00628"/>
            <a:ext cx="7876356" cy="3579849"/>
          </a:xfrm>
        </p:spPr>
        <p:txBody>
          <a:bodyPr>
            <a:normAutofit/>
          </a:bodyPr>
          <a:lstStyle/>
          <a:p>
            <a:r>
              <a:rPr lang="sr-Cyrl-RS" sz="2400" dirty="0"/>
              <a:t>Уводи се ванредно стање и прелази на наставу на даљину</a:t>
            </a:r>
            <a:r>
              <a:rPr lang="sr-Cyrl-RS" sz="2400" dirty="0" smtClean="0"/>
              <a:t>. Размишљам о презентацији...</a:t>
            </a:r>
            <a:endParaRPr lang="sr-Cyrl-RS" sz="2400" dirty="0"/>
          </a:p>
          <a:p>
            <a:r>
              <a:rPr lang="sr-Cyrl-RS" sz="2400" dirty="0" smtClean="0"/>
              <a:t>Колегиница  </a:t>
            </a:r>
            <a:r>
              <a:rPr lang="sr-Cyrl-RS" sz="2400" dirty="0"/>
              <a:t>пита на стручном већу да ли неко има идеју за тему презентација</a:t>
            </a:r>
            <a:r>
              <a:rPr lang="sr-Cyrl-RS" sz="2400" dirty="0" smtClean="0"/>
              <a:t>...</a:t>
            </a:r>
          </a:p>
          <a:p>
            <a:r>
              <a:rPr lang="sr-Cyrl-RS" sz="2400" dirty="0" smtClean="0"/>
              <a:t>Дајем предлог да то буду мерила за мерење и контролу углова.</a:t>
            </a:r>
          </a:p>
          <a:p>
            <a:r>
              <a:rPr lang="sr-Cyrl-RS" sz="2400" dirty="0" smtClean="0"/>
              <a:t>Идеја је прихваћена – биће корелације. Ево оригиналног исечка из табеле за договор: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74" t="45833" r="41992" b="15278"/>
          <a:stretch/>
        </p:blipFill>
        <p:spPr bwMode="auto">
          <a:xfrm>
            <a:off x="6557437" y="3997176"/>
            <a:ext cx="255451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63367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Напомена: часове информатику предаје један наставник у две групе ученика, док мерење и контролу квалитета предају три наставника (од којих су два приправника и трећи (ја) – њихов ментор, због чега преузимам иницијативу док се они уклопе).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40859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r>
              <a:rPr lang="sr-Cyrl-RS" dirty="0" smtClean="0"/>
              <a:t>Како радимо? – обнављање градива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3579849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Ученици добијају задатак из информатике да израде презентације на тему из мерења и контроле.</a:t>
            </a:r>
            <a:r>
              <a:rPr lang="sr-Cyrl-RS" sz="2400" dirty="0"/>
              <a:t> Одељење је подељено у две групе – једна група добија задатак да ради једнострука мерила, а друга </a:t>
            </a:r>
            <a:r>
              <a:rPr lang="sr-Cyrl-RS" sz="2400" dirty="0" smtClean="0"/>
              <a:t>вишеструка.</a:t>
            </a:r>
            <a:endParaRPr lang="sr-Latn-RS" sz="2400" dirty="0"/>
          </a:p>
          <a:p>
            <a:r>
              <a:rPr lang="sr-Cyrl-RS" sz="2400" dirty="0" smtClean="0"/>
              <a:t>Презентације раде у паровима, користећи документ на гугл диску. </a:t>
            </a:r>
          </a:p>
          <a:p>
            <a:r>
              <a:rPr lang="sr-Cyrl-RS" sz="2400" dirty="0" smtClean="0"/>
              <a:t>Техничку помоћ добијају од наставника информатике, а стручне консултације везане за тему имају са наставником мерења и контроле.</a:t>
            </a:r>
          </a:p>
          <a:p>
            <a:r>
              <a:rPr lang="sr-Cyrl-RS" sz="2400" dirty="0" smtClean="0"/>
              <a:t>Када прођу консултације са наставником информатике, предају  задатке/презентације у учионици из мерења и контроле.</a:t>
            </a:r>
            <a:endParaRPr lang="sr-Latn-R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4" t="39286" r="62742" b="30357"/>
          <a:stretch/>
        </p:blipFill>
        <p:spPr bwMode="auto">
          <a:xfrm>
            <a:off x="6952343" y="4637315"/>
            <a:ext cx="2191657" cy="222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35896" y="5389621"/>
            <a:ext cx="3035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Напомена: ево још једног исечка конкретног договора на већу у гугл табели – дељеном документу.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42565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 настављамо...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568952" cy="3579849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Сваки наставник  прегледа презентације своје групе, према потреби даје повратне коментаре за евентуалне корекције, везане за тему – материјалне природе.</a:t>
            </a:r>
          </a:p>
          <a:p>
            <a:r>
              <a:rPr lang="sr-Cyrl-RS" sz="2400" dirty="0" smtClean="0"/>
              <a:t>Један наставник (ја) поставља све презентације на две линоит табле (за сваку тему презентација једна табла) и поставља ученицима нови задатак: да прегледају презентације и аргументовано изаберу најбољу. 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6690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Утврђујемо градиво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100628"/>
            <a:ext cx="8191843" cy="3579849"/>
          </a:xfrm>
        </p:spPr>
        <p:txBody>
          <a:bodyPr>
            <a:normAutofit/>
          </a:bodyPr>
          <a:lstStyle/>
          <a:p>
            <a:r>
              <a:rPr lang="sr-Cyrl-RS" sz="2400" dirty="0" smtClean="0"/>
              <a:t>Ученици треба да </a:t>
            </a:r>
            <a:r>
              <a:rPr lang="sr-Cyrl-RS" sz="2400" dirty="0"/>
              <a:t>се критички осврну на презентације </a:t>
            </a:r>
            <a:r>
              <a:rPr lang="sr-Cyrl-RS" sz="2400" dirty="0" smtClean="0"/>
              <a:t>из позитивног, али и </a:t>
            </a:r>
            <a:r>
              <a:rPr lang="sr-Cyrl-RS" sz="2400" dirty="0"/>
              <a:t>из негативног угла. Аргументоване критике и похвале постављају на линоит табли, како би биле видљиве свим ученицима. За ту активност </a:t>
            </a:r>
            <a:r>
              <a:rPr lang="sr-Cyrl-RS" sz="2400" dirty="0" smtClean="0"/>
              <a:t>вреднује се </a:t>
            </a:r>
            <a:r>
              <a:rPr lang="sr-Cyrl-RS" sz="2400" dirty="0"/>
              <a:t>аргументованост коментара</a:t>
            </a:r>
            <a:r>
              <a:rPr lang="sr-Cyrl-RS" sz="2400" dirty="0" smtClean="0"/>
              <a:t>. Циљ је да прегледају пажљиво све презентације (толико пута прочитају лекције).</a:t>
            </a:r>
            <a:endParaRPr lang="sr-Latn-R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5" b="4694"/>
          <a:stretch/>
        </p:blipFill>
        <p:spPr bwMode="auto">
          <a:xfrm>
            <a:off x="107504" y="4005064"/>
            <a:ext cx="4491948" cy="227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4450" r="1018" b="5019"/>
          <a:stretch/>
        </p:blipFill>
        <p:spPr bwMode="auto">
          <a:xfrm>
            <a:off x="4788024" y="4005064"/>
            <a:ext cx="4226779" cy="219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41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Провера наученог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400" dirty="0" smtClean="0"/>
              <a:t>За крај модул а потребно је извршити проверу остарених исхода. Овог пута тестом знања.</a:t>
            </a:r>
            <a:endParaRPr lang="sr-Latn-RS" sz="2400" dirty="0"/>
          </a:p>
          <a:p>
            <a:pPr algn="ctr"/>
            <a:endParaRPr lang="sr-Latn-R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0" t="19841" r="23810" b="17857"/>
          <a:stretch/>
        </p:blipFill>
        <p:spPr bwMode="auto">
          <a:xfrm>
            <a:off x="1115616" y="1916832"/>
            <a:ext cx="7199087" cy="45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954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3281</TotalTime>
  <Words>463</Words>
  <Application>Microsoft Office PowerPoint</Application>
  <PresentationFormat>On-screen Show (4:3)</PresentationFormat>
  <Paragraphs>44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Мерење и контрола углова</vt:lpstr>
      <vt:lpstr>PowerPoint Presentation</vt:lpstr>
      <vt:lpstr>Увод </vt:lpstr>
      <vt:lpstr>шта смо раније урадили</vt:lpstr>
      <vt:lpstr>Како даље?</vt:lpstr>
      <vt:lpstr>Како радимо? – обнављање градива</vt:lpstr>
      <vt:lpstr>И настављамо...</vt:lpstr>
      <vt:lpstr>Утврђујемо градиво</vt:lpstr>
      <vt:lpstr>Провера наученог</vt:lpstr>
      <vt:lpstr>Уместо закључка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2020-04-27T14:09:49Z</dcterms:created>
  <dcterms:modified xsi:type="dcterms:W3CDTF">2020-04-29T20:51:49Z</dcterms:modified>
</cp:coreProperties>
</file>